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7" r:id="rId3"/>
    <p:sldId id="267" r:id="rId4"/>
    <p:sldId id="278" r:id="rId5"/>
    <p:sldId id="290" r:id="rId6"/>
    <p:sldId id="269" r:id="rId7"/>
    <p:sldId id="271" r:id="rId8"/>
    <p:sldId id="272" r:id="rId9"/>
    <p:sldId id="292" r:id="rId10"/>
    <p:sldId id="268" r:id="rId11"/>
    <p:sldId id="274" r:id="rId12"/>
    <p:sldId id="275" r:id="rId13"/>
    <p:sldId id="276" r:id="rId14"/>
    <p:sldId id="277" r:id="rId15"/>
    <p:sldId id="270" r:id="rId16"/>
    <p:sldId id="261" r:id="rId17"/>
    <p:sldId id="262" r:id="rId18"/>
    <p:sldId id="264" r:id="rId19"/>
    <p:sldId id="265" r:id="rId20"/>
    <p:sldId id="279" r:id="rId21"/>
    <p:sldId id="280" r:id="rId22"/>
    <p:sldId id="281" r:id="rId23"/>
    <p:sldId id="282" r:id="rId24"/>
    <p:sldId id="283" r:id="rId25"/>
    <p:sldId id="284" r:id="rId26"/>
    <p:sldId id="285" r:id="rId27"/>
    <p:sldId id="286" r:id="rId28"/>
    <p:sldId id="287" r:id="rId29"/>
    <p:sldId id="288" r:id="rId30"/>
    <p:sldId id="289" r:id="rId31"/>
    <p:sldId id="293" r:id="rId32"/>
    <p:sldId id="294" r:id="rId33"/>
    <p:sldId id="295" r:id="rId34"/>
    <p:sldId id="296" r:id="rId35"/>
    <p:sldId id="297" r:id="rId3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19FA4405-85A8-4483-A133-74F400213468}" type="datetimeFigureOut">
              <a:rPr lang="lt-LT" smtClean="0"/>
              <a:t>2013.11.19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a:xfrm>
            <a:off x="7991475" y="6429375"/>
            <a:ext cx="876300" cy="292100"/>
          </a:xfrm>
        </p:spPr>
        <p:txBody>
          <a:bodyPr/>
          <a:lstStyle/>
          <a:p>
            <a:fld id="{920B2FEE-ACF9-4ECC-95BC-5263B3DC2BD6}" type="slidenum">
              <a:rPr lang="lt-LT" smtClean="0"/>
              <a:t>‹#›</a:t>
            </a:fld>
            <a:endParaRPr lang="lt-LT"/>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lt-LT" smtClean="0"/>
              <a:t>Spustelėję redag. ruoš. pavad. stilių</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19FA4405-85A8-4483-A133-74F400213468}" type="datetimeFigureOut">
              <a:rPr lang="lt-LT" smtClean="0"/>
              <a:t>2013.11.19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0B2FEE-ACF9-4ECC-95BC-5263B3DC2BD6}" type="slidenum">
              <a:rPr lang="lt-LT" smtClean="0"/>
              <a:t>‹#›</a:t>
            </a:fld>
            <a:endParaRPr lang="lt-LT"/>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19FA4405-85A8-4483-A133-74F400213468}" type="datetimeFigureOut">
              <a:rPr lang="lt-LT" smtClean="0"/>
              <a:t>2013.11.19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0B2FEE-ACF9-4ECC-95BC-5263B3DC2BD6}" type="slidenum">
              <a:rPr lang="lt-LT" smtClean="0"/>
              <a:t>‹#›</a:t>
            </a:fld>
            <a:endParaRPr lang="lt-LT"/>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lt-LT" smtClean="0"/>
              <a:t>Spustelėję redag. ruoš. pavad. stilių</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9FA4405-85A8-4483-A133-74F400213468}" type="datetimeFigureOut">
              <a:rPr lang="lt-LT" smtClean="0"/>
              <a:t>2013.11.19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0B2FEE-ACF9-4ECC-95BC-5263B3DC2BD6}" type="slidenum">
              <a:rPr lang="lt-LT" smtClean="0"/>
              <a:t>‹#›</a:t>
            </a:fld>
            <a:endParaRPr lang="lt-LT"/>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9FA4405-85A8-4483-A133-74F400213468}" type="datetimeFigureOut">
              <a:rPr lang="lt-LT" smtClean="0"/>
              <a:t>2013.11.19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20B2FEE-ACF9-4ECC-95BC-5263B3DC2BD6}" type="slidenum">
              <a:rPr lang="lt-LT" smtClean="0"/>
              <a:t>‹#›</a:t>
            </a:fld>
            <a:endParaRPr lang="lt-LT"/>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19FA4405-85A8-4483-A133-74F400213468}" type="datetimeFigureOut">
              <a:rPr lang="lt-LT" smtClean="0"/>
              <a:t>2013.11.19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20B2FEE-ACF9-4ECC-95BC-5263B3DC2BD6}" type="slidenum">
              <a:rPr lang="lt-LT" smtClean="0"/>
              <a:t>‹#›</a:t>
            </a:fld>
            <a:endParaRPr lang="lt-LT"/>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FA4405-85A8-4483-A133-74F400213468}" type="datetimeFigureOut">
              <a:rPr lang="lt-LT" smtClean="0"/>
              <a:t>2013.11.19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20B2FEE-ACF9-4ECC-95BC-5263B3DC2BD6}"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19FA4405-85A8-4483-A133-74F400213468}" type="datetimeFigureOut">
              <a:rPr lang="lt-LT" smtClean="0"/>
              <a:t>2013.11.19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0B2FEE-ACF9-4ECC-95BC-5263B3DC2BD6}" type="slidenum">
              <a:rPr lang="lt-LT" smtClean="0"/>
              <a:t>‹#›</a:t>
            </a:fld>
            <a:endParaRPr lang="lt-LT"/>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lt-LT" smtClean="0"/>
              <a:t>Spustelėję redag. ruoš. teksto stilių</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19FA4405-85A8-4483-A133-74F400213468}" type="datetimeFigureOut">
              <a:rPr lang="lt-LT" smtClean="0"/>
              <a:t>2013.11.19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0B2FEE-ACF9-4ECC-95BC-5263B3DC2BD6}" type="slidenum">
              <a:rPr lang="lt-LT" smtClean="0"/>
              <a:t>‹#›</a:t>
            </a:fld>
            <a:endParaRPr lang="lt-LT"/>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lt-LT" smtClean="0"/>
              <a:t>Spustelėję redag. ruoš. pavad. stilių</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lt-LT" smtClean="0"/>
              <a:t>Spustelėję redag. ruoš. teksto stilių</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9FA4405-85A8-4483-A133-74F400213468}" type="datetimeFigureOut">
              <a:rPr lang="lt-LT" smtClean="0"/>
              <a:t>2013.11.19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0B2FEE-ACF9-4ECC-95BC-5263B3DC2BD6}"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19FA4405-85A8-4483-A133-74F400213468}" type="datetimeFigureOut">
              <a:rPr lang="lt-LT" smtClean="0"/>
              <a:t>2013.11.19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0B2FEE-ACF9-4ECC-95BC-5263B3DC2BD6}"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19FA4405-85A8-4483-A133-74F400213468}" type="datetimeFigureOut">
              <a:rPr lang="lt-LT" smtClean="0"/>
              <a:t>2013.11.19</a:t>
            </a:fld>
            <a:endParaRPr lang="lt-LT"/>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lt-LT"/>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920B2FEE-ACF9-4ECC-95BC-5263B3DC2BD6}"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endParaRPr lang="lt-LT" dirty="0"/>
          </a:p>
        </p:txBody>
      </p:sp>
      <p:pic>
        <p:nvPicPr>
          <p:cNvPr id="4098" name="Picture 2" descr="C:\Users\daliab.PRIENUBIBLIOTEK\Desktop\Documents\126_0601\IMGP0001.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1" y="1844822"/>
            <a:ext cx="5164137"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4813449"/>
            <a:ext cx="5280025" cy="162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0588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Projekto tikslai ir uždaviniai </a:t>
            </a:r>
          </a:p>
        </p:txBody>
      </p:sp>
      <p:sp>
        <p:nvSpPr>
          <p:cNvPr id="3" name="Turinio vietos rezervavimo ženklas 2"/>
          <p:cNvSpPr>
            <a:spLocks noGrp="1"/>
          </p:cNvSpPr>
          <p:nvPr>
            <p:ph sz="quarter" idx="13"/>
          </p:nvPr>
        </p:nvSpPr>
        <p:spPr>
          <a:xfrm>
            <a:off x="4067944" y="1340768"/>
            <a:ext cx="4922952" cy="5112568"/>
          </a:xfrm>
        </p:spPr>
        <p:txBody>
          <a:bodyPr>
            <a:normAutofit/>
          </a:bodyPr>
          <a:lstStyle/>
          <a:p>
            <a:pPr marL="0" indent="720725">
              <a:buNone/>
            </a:pPr>
            <a:r>
              <a:rPr lang="lt-LT" dirty="0"/>
              <a:t>Prienų Justino Marcinkevičiaus viešoji biblioteka, minėdama 2013-uosius – Tarmių metus, </a:t>
            </a:r>
            <a:r>
              <a:rPr lang="lt-LT" dirty="0" smtClean="0"/>
              <a:t>vykdė kultūrinės </a:t>
            </a:r>
            <a:r>
              <a:rPr lang="lt-LT" dirty="0"/>
              <a:t>edukacijos projektą </a:t>
            </a:r>
            <a:r>
              <a:rPr lang="lt-LT" dirty="0" smtClean="0"/>
              <a:t>„Draugų </a:t>
            </a:r>
            <a:r>
              <a:rPr lang="lt-LT" dirty="0"/>
              <a:t>ratas kiTOKS: pažink–priimk–dalinkis</a:t>
            </a:r>
            <a:r>
              <a:rPr lang="lt-LT" dirty="0" smtClean="0"/>
              <a:t>“.     Projekto tikslai</a:t>
            </a:r>
            <a:r>
              <a:rPr lang="lt-LT" dirty="0"/>
              <a:t>:</a:t>
            </a:r>
          </a:p>
          <a:p>
            <a:pPr indent="549275"/>
            <a:r>
              <a:rPr lang="lt-LT" dirty="0"/>
              <a:t>1</a:t>
            </a:r>
            <a:r>
              <a:rPr lang="lt-LT" dirty="0" smtClean="0"/>
              <a:t>. Sudaryti </a:t>
            </a:r>
            <a:r>
              <a:rPr lang="lt-LT" dirty="0"/>
              <a:t>sąlygas </a:t>
            </a:r>
            <a:r>
              <a:rPr lang="lt-LT" dirty="0" smtClean="0"/>
              <a:t>vaikams susipažinti </a:t>
            </a:r>
            <a:r>
              <a:rPr lang="lt-LT" dirty="0"/>
              <a:t>su Lietuvos etnografiniais regionais bei šių regionų literatūros ir kultūros paveldu: tarme, tradiciniais amatais, žymiausiais krašto rašytojais</a:t>
            </a:r>
            <a:r>
              <a:rPr lang="lt-LT" dirty="0" smtClean="0"/>
              <a:t>.</a:t>
            </a:r>
            <a:endParaRPr lang="lt-LT" dirty="0"/>
          </a:p>
        </p:txBody>
      </p:sp>
      <p:sp>
        <p:nvSpPr>
          <p:cNvPr id="4" name="TextBox 3"/>
          <p:cNvSpPr txBox="1"/>
          <p:nvPr/>
        </p:nvSpPr>
        <p:spPr>
          <a:xfrm>
            <a:off x="395536" y="1268760"/>
            <a:ext cx="3744416" cy="369332"/>
          </a:xfrm>
          <a:prstGeom prst="rect">
            <a:avLst/>
          </a:prstGeom>
          <a:noFill/>
        </p:spPr>
        <p:txBody>
          <a:bodyPr wrap="square" rtlCol="0">
            <a:spAutoFit/>
          </a:bodyPr>
          <a:lstStyle/>
          <a:p>
            <a:endParaRPr lang="lt-LT" dirty="0"/>
          </a:p>
        </p:txBody>
      </p:sp>
      <p:pic>
        <p:nvPicPr>
          <p:cNvPr id="5122" name="Picture 2" descr="C:\Users\daliab.PRIENUBIBLIOTEK\Desktop\Documents\126_0601\IMGP00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528" y="1508111"/>
            <a:ext cx="3744416" cy="33610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3528" y="5125164"/>
            <a:ext cx="8568952" cy="1600438"/>
          </a:xfrm>
          <a:prstGeom prst="rect">
            <a:avLst/>
          </a:prstGeom>
          <a:noFill/>
        </p:spPr>
        <p:txBody>
          <a:bodyPr wrap="square" rtlCol="0">
            <a:spAutoFit/>
          </a:bodyPr>
          <a:lstStyle/>
          <a:p>
            <a:pPr marL="171450" lvl="0" indent="549275">
              <a:spcBef>
                <a:spcPts val="600"/>
              </a:spcBef>
              <a:buClr>
                <a:srgbClr val="DDDDDD"/>
              </a:buClr>
              <a:buFont typeface="Arial" pitchFamily="34" charset="0"/>
              <a:buChar char="•"/>
            </a:pPr>
            <a:r>
              <a:rPr lang="lt-LT" sz="2200" spc="30" dirty="0">
                <a:solidFill>
                  <a:srgbClr val="000000"/>
                </a:solidFill>
                <a:cs typeface="Tahoma" pitchFamily="34" charset="0"/>
              </a:rPr>
              <a:t>2. Įtraukti projekto dalyvius į kūrybines veiklas pagal jų pomėgius. </a:t>
            </a:r>
          </a:p>
          <a:p>
            <a:pPr marL="171450" lvl="0" indent="549275">
              <a:spcBef>
                <a:spcPts val="600"/>
              </a:spcBef>
              <a:buClr>
                <a:srgbClr val="DDDDDD"/>
              </a:buClr>
              <a:buFont typeface="Arial" pitchFamily="34" charset="0"/>
              <a:buChar char="•"/>
            </a:pPr>
            <a:r>
              <a:rPr lang="lt-LT" sz="2200" spc="30" dirty="0">
                <a:solidFill>
                  <a:srgbClr val="000000"/>
                </a:solidFill>
                <a:cs typeface="Tahoma" pitchFamily="34" charset="0"/>
              </a:rPr>
              <a:t>3. Skatinti kultūrinę komunikaciją tarp kūrėjų ir vaikų. </a:t>
            </a:r>
          </a:p>
          <a:p>
            <a:pPr marL="171450" lvl="0" indent="549275">
              <a:spcBef>
                <a:spcPts val="600"/>
              </a:spcBef>
              <a:buClr>
                <a:srgbClr val="DDDDDD"/>
              </a:buClr>
              <a:buFont typeface="Arial" pitchFamily="34" charset="0"/>
              <a:buChar char="•"/>
            </a:pPr>
            <a:r>
              <a:rPr lang="lt-LT" sz="2200" spc="30" dirty="0">
                <a:solidFill>
                  <a:srgbClr val="000000"/>
                </a:solidFill>
                <a:cs typeface="Tahoma" pitchFamily="34" charset="0"/>
              </a:rPr>
              <a:t>4.Ugdyti projekto dalyvių socialinę bei kultūrinę kompetencijas.</a:t>
            </a:r>
          </a:p>
        </p:txBody>
      </p:sp>
    </p:spTree>
    <p:extLst>
      <p:ext uri="{BB962C8B-B14F-4D97-AF65-F5344CB8AC3E}">
        <p14:creationId xmlns:p14="http://schemas.microsoft.com/office/powerpoint/2010/main" val="3359090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endParaRPr lang="lt-LT" dirty="0"/>
          </a:p>
        </p:txBody>
      </p:sp>
      <p:pic>
        <p:nvPicPr>
          <p:cNvPr id="6146" name="Picture 2" descr="C:\Users\daliab.PRIENUBIBLIOTEK\Desktop\Documents\126_0601\IMGP00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24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Projekto veiklos </a:t>
            </a:r>
          </a:p>
        </p:txBody>
      </p:sp>
      <p:sp>
        <p:nvSpPr>
          <p:cNvPr id="3" name="Turinio vietos rezervavimo ženklas 2"/>
          <p:cNvSpPr>
            <a:spLocks noGrp="1"/>
          </p:cNvSpPr>
          <p:nvPr>
            <p:ph sz="quarter" idx="13"/>
          </p:nvPr>
        </p:nvSpPr>
        <p:spPr>
          <a:xfrm>
            <a:off x="368122" y="4797152"/>
            <a:ext cx="8280920" cy="1667587"/>
          </a:xfrm>
        </p:spPr>
        <p:txBody>
          <a:bodyPr>
            <a:normAutofit/>
          </a:bodyPr>
          <a:lstStyle/>
          <a:p>
            <a:pPr marL="0" indent="354013" algn="just"/>
            <a:r>
              <a:rPr lang="lt-LT" sz="2400" dirty="0" smtClean="0"/>
              <a:t>Bendradarbiaujant</a:t>
            </a:r>
            <a:r>
              <a:rPr lang="en-US" sz="2400" dirty="0" smtClean="0"/>
              <a:t> </a:t>
            </a:r>
            <a:r>
              <a:rPr lang="lt-LT" sz="2400" dirty="0" smtClean="0"/>
              <a:t>su Prienų „Ąžuolo“ progimnazija, Prienų „Revuonos“ pagrindine mokykla,</a:t>
            </a:r>
            <a:r>
              <a:rPr lang="en-US" sz="2400" dirty="0" smtClean="0"/>
              <a:t> </a:t>
            </a:r>
            <a:r>
              <a:rPr lang="lt-LT" sz="2400" dirty="0" smtClean="0"/>
              <a:t>Prienų bendruomenės vaikų </a:t>
            </a:r>
            <a:r>
              <a:rPr lang="lt-LT" sz="2400" dirty="0"/>
              <a:t>dienos </a:t>
            </a:r>
            <a:r>
              <a:rPr lang="lt-LT" sz="2400" dirty="0" smtClean="0"/>
              <a:t>centru bibliotekoje buvo </a:t>
            </a:r>
            <a:r>
              <a:rPr lang="lt-LT" sz="2400" dirty="0"/>
              <a:t>suburta vaikų grupė – Draugų ratas „kiTOKS“. </a:t>
            </a:r>
            <a:endParaRPr lang="lt-LT" sz="2400" dirty="0" smtClean="0"/>
          </a:p>
          <a:p>
            <a:endParaRPr lang="lt-LT" dirty="0"/>
          </a:p>
        </p:txBody>
      </p:sp>
      <p:pic>
        <p:nvPicPr>
          <p:cNvPr id="2051" name="Picture 3" descr="C:\Users\daliab.PRIENUBIBLIOTEK\Desktop\Documents\126_0601\IMGP00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484784"/>
            <a:ext cx="4419901" cy="3314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890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Projekto veiklos </a:t>
            </a:r>
          </a:p>
        </p:txBody>
      </p:sp>
      <p:sp>
        <p:nvSpPr>
          <p:cNvPr id="3" name="Content Placeholder 2"/>
          <p:cNvSpPr>
            <a:spLocks noGrp="1"/>
          </p:cNvSpPr>
          <p:nvPr>
            <p:ph sz="quarter" idx="13"/>
          </p:nvPr>
        </p:nvSpPr>
        <p:spPr>
          <a:xfrm>
            <a:off x="4542101" y="1525434"/>
            <a:ext cx="4369688" cy="3528392"/>
          </a:xfrm>
        </p:spPr>
        <p:txBody>
          <a:bodyPr>
            <a:normAutofit/>
          </a:bodyPr>
          <a:lstStyle/>
          <a:p>
            <a:pPr marL="171450" lvl="1"/>
            <a:r>
              <a:rPr lang="lt-LT" sz="2200" spc="30" dirty="0">
                <a:solidFill>
                  <a:srgbClr val="000000"/>
                </a:solidFill>
              </a:rPr>
              <a:t>Bendraudami tarpusavyje bei padedami suaugusiųjų</a:t>
            </a:r>
            <a:r>
              <a:rPr lang="lt-LT" sz="2200" dirty="0"/>
              <a:t> </a:t>
            </a:r>
            <a:r>
              <a:rPr lang="lt-LT" sz="2200" spc="30" dirty="0">
                <a:solidFill>
                  <a:srgbClr val="000000"/>
                </a:solidFill>
              </a:rPr>
              <a:t>per</a:t>
            </a:r>
            <a:endParaRPr lang="lt-LT" sz="2200" dirty="0"/>
          </a:p>
          <a:p>
            <a:r>
              <a:rPr lang="lt-LT" dirty="0">
                <a:solidFill>
                  <a:srgbClr val="000000"/>
                </a:solidFill>
              </a:rPr>
              <a:t>įvairias savęs pažinimo, kūrybines veiklas bei literatūros skaitymus, inscenizaciją vaikai mokėsi suprasti, kad kiekvienas yra KITOKS, bet tuo pačiu, TOKS pats, kaip ir visi, todėl kiekvienas yra gerbtinas, mokėsi vadovautis taisykle</a:t>
            </a:r>
            <a:r>
              <a:rPr lang="lt-LT" dirty="0" smtClean="0">
                <a:solidFill>
                  <a:srgbClr val="000000"/>
                </a:solidFill>
              </a:rPr>
              <a:t>:</a:t>
            </a:r>
            <a:endParaRPr lang="lt-LT" dirty="0"/>
          </a:p>
        </p:txBody>
      </p:sp>
      <p:pic>
        <p:nvPicPr>
          <p:cNvPr id="1026" name="Picture 2" descr="C:\Users\Dalia\Desktop\126_0601\IMGP0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155" y="1525434"/>
            <a:ext cx="4355976" cy="32669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2472" y="5333948"/>
            <a:ext cx="8529317" cy="830997"/>
          </a:xfrm>
          <a:prstGeom prst="rect">
            <a:avLst/>
          </a:prstGeom>
          <a:noFill/>
        </p:spPr>
        <p:txBody>
          <a:bodyPr wrap="square" rtlCol="0">
            <a:spAutoFit/>
          </a:bodyPr>
          <a:lstStyle/>
          <a:p>
            <a:pPr algn="ctr"/>
            <a:r>
              <a:rPr lang="lt-LT" b="1" dirty="0">
                <a:solidFill>
                  <a:srgbClr val="000000"/>
                </a:solidFill>
              </a:rPr>
              <a:t>„</a:t>
            </a:r>
            <a:r>
              <a:rPr lang="lt-LT" sz="2400" b="1" dirty="0">
                <a:solidFill>
                  <a:srgbClr val="000000"/>
                </a:solidFill>
              </a:rPr>
              <a:t>Pažink – save ir kitus. Priimk – visus tokius, kokie jie yra. Dalinkis tuo, ką įgijai pažindamas ir priimdamas.“</a:t>
            </a:r>
            <a:endParaRPr lang="lt-LT" sz="2400" b="1" dirty="0"/>
          </a:p>
        </p:txBody>
      </p:sp>
    </p:spTree>
    <p:extLst>
      <p:ext uri="{BB962C8B-B14F-4D97-AF65-F5344CB8AC3E}">
        <p14:creationId xmlns:p14="http://schemas.microsoft.com/office/powerpoint/2010/main" val="3491021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Projekto veiklos</a:t>
            </a:r>
            <a:endParaRPr lang="lt-LT" dirty="0"/>
          </a:p>
        </p:txBody>
      </p:sp>
      <p:sp>
        <p:nvSpPr>
          <p:cNvPr id="3" name="Turinio vietos rezervavimo ženklas 2"/>
          <p:cNvSpPr>
            <a:spLocks noGrp="1"/>
          </p:cNvSpPr>
          <p:nvPr>
            <p:ph sz="quarter" idx="13"/>
          </p:nvPr>
        </p:nvSpPr>
        <p:spPr/>
        <p:txBody>
          <a:bodyPr/>
          <a:lstStyle/>
          <a:p>
            <a:endParaRPr lang="lt-LT"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063" r="6075" b="10250"/>
          <a:stretch/>
        </p:blipFill>
        <p:spPr bwMode="auto">
          <a:xfrm>
            <a:off x="251520" y="1268760"/>
            <a:ext cx="3372802" cy="5223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779912" y="1268760"/>
            <a:ext cx="4824536" cy="5232202"/>
          </a:xfrm>
          <a:prstGeom prst="rect">
            <a:avLst/>
          </a:prstGeom>
          <a:noFill/>
        </p:spPr>
        <p:txBody>
          <a:bodyPr wrap="square" rtlCol="0">
            <a:spAutoFit/>
          </a:bodyPr>
          <a:lstStyle/>
          <a:p>
            <a:r>
              <a:rPr lang="lt-LT" dirty="0" smtClean="0"/>
              <a:t>Projektas prasidėjo susitikimu su žinoma menininke, TV laidų vedėja, labdaros projektų organizatore, knygos „Lėlė“ autore Nomeda Marčėnaite. </a:t>
            </a:r>
          </a:p>
          <a:p>
            <a:endParaRPr lang="lt-LT" dirty="0" smtClean="0"/>
          </a:p>
          <a:p>
            <a:r>
              <a:rPr lang="lt-LT" dirty="0" smtClean="0"/>
              <a:t>„Jaunatviškai ir žaismingai pasipuošusi, besišypsanti N. Marčėnaitė iškart pakerėjo žiūrovus: atrodė KITOKIA, lyg iš pasakų knygos nužengusi. Ji pasakojo, kad ši vaikams skirta knyga yra apie KITOKĮ vaiką bei jo savęs paieškas.</a:t>
            </a:r>
          </a:p>
          <a:p>
            <a:r>
              <a:rPr lang="lt-LT" dirty="0" smtClean="0"/>
              <a:t>– Kiekvienas yra kitoks, tik reikia suprasti savo išskirtinumą ir tuo didžiuotis. Tai yra didžiausia vertybė. Reikia džiaugtis, kad esame skirtingi, bet labai svarbu ir kitam leisti būti kitokiam, – sakė viešnia.“ </a:t>
            </a:r>
          </a:p>
          <a:p>
            <a:pPr algn="r"/>
            <a:r>
              <a:rPr lang="lt-LT" sz="1400" dirty="0" smtClean="0"/>
              <a:t>(„Naujasis </a:t>
            </a:r>
            <a:r>
              <a:rPr lang="lt-LT" sz="1400" dirty="0" err="1" smtClean="0"/>
              <a:t>Gėlupis</a:t>
            </a:r>
            <a:r>
              <a:rPr lang="lt-LT" sz="1400" dirty="0" smtClean="0"/>
              <a:t>. R. </a:t>
            </a:r>
            <a:r>
              <a:rPr lang="lt-LT" sz="1400" dirty="0" err="1" smtClean="0"/>
              <a:t>Sinkevičiūtė</a:t>
            </a:r>
            <a:r>
              <a:rPr lang="lt-LT" sz="1400" dirty="0" smtClean="0"/>
              <a:t>  „Patirties pamokos. Susitikimas su Nomeda Marčėnaite linksmai ir žaismingai“ </a:t>
            </a:r>
          </a:p>
          <a:p>
            <a:endParaRPr lang="lt-LT" dirty="0"/>
          </a:p>
        </p:txBody>
      </p:sp>
    </p:spTree>
    <p:extLst>
      <p:ext uri="{BB962C8B-B14F-4D97-AF65-F5344CB8AC3E}">
        <p14:creationId xmlns:p14="http://schemas.microsoft.com/office/powerpoint/2010/main" val="3442521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5192" y="-18895"/>
            <a:ext cx="9169192" cy="6876895"/>
          </a:xfrm>
        </p:spPr>
      </p:pic>
    </p:spTree>
    <p:extLst>
      <p:ext uri="{BB962C8B-B14F-4D97-AF65-F5344CB8AC3E}">
        <p14:creationId xmlns:p14="http://schemas.microsoft.com/office/powerpoint/2010/main" val="146550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2759" y="1"/>
            <a:ext cx="9166759" cy="6858000"/>
          </a:xfrm>
        </p:spPr>
      </p:pic>
    </p:spTree>
    <p:extLst>
      <p:ext uri="{BB962C8B-B14F-4D97-AF65-F5344CB8AC3E}">
        <p14:creationId xmlns:p14="http://schemas.microsoft.com/office/powerpoint/2010/main" val="1464719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solidFill>
                  <a:srgbClr val="000000"/>
                </a:solidFill>
              </a:rPr>
              <a:t>Projekto veiklos </a:t>
            </a:r>
            <a:endParaRPr lang="lt-LT" dirty="0"/>
          </a:p>
        </p:txBody>
      </p:sp>
      <p:sp>
        <p:nvSpPr>
          <p:cNvPr id="3" name="Turinio vietos rezervavimo ženklas 2"/>
          <p:cNvSpPr>
            <a:spLocks noGrp="1"/>
          </p:cNvSpPr>
          <p:nvPr>
            <p:ph sz="quarter" idx="13"/>
          </p:nvPr>
        </p:nvSpPr>
        <p:spPr/>
        <p:txBody>
          <a:bodyPr>
            <a:normAutofit lnSpcReduction="10000"/>
          </a:bodyPr>
          <a:lstStyle/>
          <a:p>
            <a:endParaRPr lang="lt-LT" dirty="0" smtClean="0"/>
          </a:p>
          <a:p>
            <a:endParaRPr lang="lt-LT" dirty="0" smtClean="0"/>
          </a:p>
          <a:p>
            <a:endParaRPr lang="lt-LT" dirty="0"/>
          </a:p>
          <a:p>
            <a:endParaRPr lang="lt-LT" dirty="0" smtClean="0"/>
          </a:p>
          <a:p>
            <a:endParaRPr lang="lt-LT" dirty="0"/>
          </a:p>
          <a:p>
            <a:endParaRPr lang="lt-LT" dirty="0" smtClean="0"/>
          </a:p>
          <a:p>
            <a:endParaRPr lang="lt-LT" dirty="0"/>
          </a:p>
          <a:p>
            <a:endParaRPr lang="lt-LT" dirty="0" smtClean="0"/>
          </a:p>
          <a:p>
            <a:endParaRPr lang="lt-LT" dirty="0"/>
          </a:p>
          <a:p>
            <a:r>
              <a:rPr lang="lt-LT" dirty="0" smtClean="0"/>
              <a:t>Projektas </a:t>
            </a:r>
            <a:r>
              <a:rPr lang="lt-LT" dirty="0"/>
              <a:t>skirtas paminėti 2013-uosius – Tarmių metus, todėl vaikai, susirinkę bibliotekoje, skaitė žemaitiškai rašiusio Motiejaus Valančiaus „Palangos Juzę“, piešė šio kūrinio personažus, ruošėsi statyti lėlių </a:t>
            </a:r>
            <a:r>
              <a:rPr lang="lt-LT" dirty="0" smtClean="0"/>
              <a:t>spektaklį. </a:t>
            </a:r>
            <a:endParaRPr lang="lt-LT" dirty="0"/>
          </a:p>
        </p:txBody>
      </p:sp>
      <p:pic>
        <p:nvPicPr>
          <p:cNvPr id="3074" name="Picture 2" descr="C:\Users\Dalia\Desktop\126_0601\IMGP0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412776"/>
            <a:ext cx="4320480"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47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marL="571500" indent="-571500">
              <a:buFont typeface="Arial" pitchFamily="34" charset="0"/>
              <a:buChar char="•"/>
            </a:pPr>
            <a:endParaRPr lang="lt-LT" dirty="0"/>
          </a:p>
        </p:txBody>
      </p:sp>
      <p:sp>
        <p:nvSpPr>
          <p:cNvPr id="3" name="Turinio vietos rezervavimo ženklas 2"/>
          <p:cNvSpPr>
            <a:spLocks noGrp="1"/>
          </p:cNvSpPr>
          <p:nvPr>
            <p:ph sz="quarter" idx="13"/>
          </p:nvPr>
        </p:nvSpPr>
        <p:spPr/>
        <p:txBody>
          <a:bodyPr/>
          <a:lstStyle/>
          <a:p>
            <a:endParaRPr lang="lt-LT" dirty="0"/>
          </a:p>
        </p:txBody>
      </p:sp>
      <p:pic>
        <p:nvPicPr>
          <p:cNvPr id="7170" name="Picture 2" descr="C:\Users\daliab.PRIENUBIBLIOTEK\Desktop\Documents\126_0601\IMGP0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40" y="116632"/>
            <a:ext cx="9260954" cy="6945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888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5" name="Turinio vietos rezervavimo ženklas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80584" y="1298575"/>
            <a:ext cx="6582833" cy="4937125"/>
          </a:xfrm>
        </p:spPr>
      </p:pic>
    </p:spTree>
    <p:extLst>
      <p:ext uri="{BB962C8B-B14F-4D97-AF65-F5344CB8AC3E}">
        <p14:creationId xmlns:p14="http://schemas.microsoft.com/office/powerpoint/2010/main" val="526899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Content Placeholder 2"/>
          <p:cNvSpPr>
            <a:spLocks noGrp="1"/>
          </p:cNvSpPr>
          <p:nvPr>
            <p:ph sz="quarter" idx="13"/>
          </p:nvPr>
        </p:nvSpPr>
        <p:spPr/>
        <p:txBody>
          <a:bodyPr/>
          <a:lstStyle/>
          <a:p>
            <a:endParaRPr lang="lt-LT" dirty="0"/>
          </a:p>
        </p:txBody>
      </p:sp>
      <p:pic>
        <p:nvPicPr>
          <p:cNvPr id="5122" name="Picture 2" descr="C:\Users\Dalia\Desktop\125_2201\IMGP01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430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Content Placeholder 2"/>
          <p:cNvSpPr>
            <a:spLocks noGrp="1"/>
          </p:cNvSpPr>
          <p:nvPr>
            <p:ph sz="quarter" idx="13"/>
          </p:nvPr>
        </p:nvSpPr>
        <p:spPr/>
        <p:txBody>
          <a:bodyPr/>
          <a:lstStyle/>
          <a:p>
            <a:endParaRPr lang="lt-LT" dirty="0"/>
          </a:p>
        </p:txBody>
      </p:sp>
      <p:pic>
        <p:nvPicPr>
          <p:cNvPr id="6146" name="Picture 2" descr="C:\Users\Dalia\Desktop\125_2201\IMGP01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160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Content Placeholder 2"/>
          <p:cNvSpPr>
            <a:spLocks noGrp="1"/>
          </p:cNvSpPr>
          <p:nvPr>
            <p:ph sz="quarter" idx="13"/>
          </p:nvPr>
        </p:nvSpPr>
        <p:spPr/>
        <p:txBody>
          <a:bodyPr/>
          <a:lstStyle/>
          <a:p>
            <a:endParaRPr lang="lt-LT" dirty="0"/>
          </a:p>
        </p:txBody>
      </p:sp>
      <p:pic>
        <p:nvPicPr>
          <p:cNvPr id="7170" name="Picture 2" descr="C:\Users\Dalia\Desktop\126_0601\IMGP00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963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l="275" t="9632" r="13898" b="20073"/>
          <a:stretch/>
        </p:blipFill>
        <p:spPr>
          <a:xfrm>
            <a:off x="179512" y="1268760"/>
            <a:ext cx="4078979" cy="4454434"/>
          </a:xfrm>
        </p:spPr>
      </p:pic>
      <p:sp>
        <p:nvSpPr>
          <p:cNvPr id="8" name="Antraštė 7"/>
          <p:cNvSpPr>
            <a:spLocks noGrp="1"/>
          </p:cNvSpPr>
          <p:nvPr>
            <p:ph type="title"/>
          </p:nvPr>
        </p:nvSpPr>
        <p:spPr/>
        <p:txBody>
          <a:bodyPr/>
          <a:lstStyle/>
          <a:p>
            <a:r>
              <a:rPr lang="lt-LT" dirty="0">
                <a:solidFill>
                  <a:srgbClr val="000000"/>
                </a:solidFill>
              </a:rPr>
              <a:t>Projekto veiklos</a:t>
            </a:r>
            <a:endParaRPr lang="lt-LT" dirty="0"/>
          </a:p>
        </p:txBody>
      </p:sp>
      <p:sp>
        <p:nvSpPr>
          <p:cNvPr id="4" name="TextBox 3"/>
          <p:cNvSpPr txBox="1"/>
          <p:nvPr/>
        </p:nvSpPr>
        <p:spPr>
          <a:xfrm>
            <a:off x="4572000" y="1628800"/>
            <a:ext cx="4110298" cy="3539430"/>
          </a:xfrm>
          <a:prstGeom prst="rect">
            <a:avLst/>
          </a:prstGeom>
          <a:noFill/>
        </p:spPr>
        <p:txBody>
          <a:bodyPr wrap="square" rtlCol="0">
            <a:spAutoFit/>
          </a:bodyPr>
          <a:lstStyle/>
          <a:p>
            <a:r>
              <a:rPr lang="lt-LT" sz="2800" spc="30" dirty="0">
                <a:solidFill>
                  <a:srgbClr val="000000"/>
                </a:solidFill>
                <a:cs typeface="Tahoma" pitchFamily="34" charset="0"/>
              </a:rPr>
              <a:t>Kad geriau pažintų Palangos Juzę, birželio 26 d. </a:t>
            </a:r>
            <a:r>
              <a:rPr lang="lt-LT" sz="2800" spc="30" dirty="0" smtClean="0">
                <a:solidFill>
                  <a:srgbClr val="000000"/>
                </a:solidFill>
                <a:cs typeface="Tahoma" pitchFamily="34" charset="0"/>
              </a:rPr>
              <a:t>Projekto dalyviai vyko </a:t>
            </a:r>
            <a:r>
              <a:rPr lang="lt-LT" sz="2800" spc="30" dirty="0">
                <a:solidFill>
                  <a:srgbClr val="000000"/>
                </a:solidFill>
                <a:cs typeface="Tahoma" pitchFamily="34" charset="0"/>
              </a:rPr>
              <a:t>į kultūrinę edukacinę kelionę po Žemaitiją – Motiejaus Valančiaus gyvenimo ir kūrybos keliais. </a:t>
            </a:r>
            <a:endParaRPr lang="lt-LT" sz="2800" dirty="0"/>
          </a:p>
        </p:txBody>
      </p:sp>
    </p:spTree>
    <p:extLst>
      <p:ext uri="{BB962C8B-B14F-4D97-AF65-F5344CB8AC3E}">
        <p14:creationId xmlns:p14="http://schemas.microsoft.com/office/powerpoint/2010/main" val="2055832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solidFill>
                  <a:srgbClr val="000000"/>
                </a:solidFill>
              </a:rPr>
              <a:t>Projekto veiklos</a:t>
            </a:r>
            <a:endParaRPr lang="lt-LT" dirty="0"/>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539552" y="2132856"/>
            <a:ext cx="4949579" cy="3712185"/>
          </a:xfrm>
        </p:spPr>
      </p:pic>
      <p:sp>
        <p:nvSpPr>
          <p:cNvPr id="3" name="TextBox 2"/>
          <p:cNvSpPr txBox="1"/>
          <p:nvPr/>
        </p:nvSpPr>
        <p:spPr>
          <a:xfrm>
            <a:off x="5657313" y="2420888"/>
            <a:ext cx="3096344" cy="3139321"/>
          </a:xfrm>
          <a:prstGeom prst="rect">
            <a:avLst/>
          </a:prstGeom>
          <a:noFill/>
        </p:spPr>
        <p:txBody>
          <a:bodyPr wrap="square" rtlCol="0">
            <a:spAutoFit/>
          </a:bodyPr>
          <a:lstStyle/>
          <a:p>
            <a:r>
              <a:rPr lang="lt-LT" sz="2200" spc="30" dirty="0">
                <a:solidFill>
                  <a:srgbClr val="000000"/>
                </a:solidFill>
                <a:cs typeface="Tahoma" pitchFamily="34" charset="0"/>
              </a:rPr>
              <a:t>Kelionės metu projekto dalyviai aplankė Varnius ir Žemaičių vyskupystės muziejuje sužinojo, kad Motiejus Valančius mokėsi Varnių kunigų seminarijoje, o vėliau buvo šios seminarijos rektorius. </a:t>
            </a:r>
            <a:endParaRPr lang="lt-LT" dirty="0"/>
          </a:p>
        </p:txBody>
      </p:sp>
    </p:spTree>
    <p:extLst>
      <p:ext uri="{BB962C8B-B14F-4D97-AF65-F5344CB8AC3E}">
        <p14:creationId xmlns:p14="http://schemas.microsoft.com/office/powerpoint/2010/main" val="514446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1"/>
          </a:xfrm>
        </p:spPr>
      </p:pic>
    </p:spTree>
    <p:extLst>
      <p:ext uri="{BB962C8B-B14F-4D97-AF65-F5344CB8AC3E}">
        <p14:creationId xmlns:p14="http://schemas.microsoft.com/office/powerpoint/2010/main" val="1426807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1055" y="12778"/>
            <a:ext cx="9126962" cy="6845222"/>
          </a:xfrm>
        </p:spPr>
      </p:pic>
    </p:spTree>
    <p:extLst>
      <p:ext uri="{BB962C8B-B14F-4D97-AF65-F5344CB8AC3E}">
        <p14:creationId xmlns:p14="http://schemas.microsoft.com/office/powerpoint/2010/main" val="1215597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92005" cy="6858000"/>
          </a:xfrm>
        </p:spPr>
      </p:pic>
    </p:spTree>
    <p:extLst>
      <p:ext uri="{BB962C8B-B14F-4D97-AF65-F5344CB8AC3E}">
        <p14:creationId xmlns:p14="http://schemas.microsoft.com/office/powerpoint/2010/main" val="27758773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1"/>
            <a:ext cx="9144000" cy="6858001"/>
          </a:xfrm>
        </p:spPr>
      </p:pic>
    </p:spTree>
    <p:extLst>
      <p:ext uri="{BB962C8B-B14F-4D97-AF65-F5344CB8AC3E}">
        <p14:creationId xmlns:p14="http://schemas.microsoft.com/office/powerpoint/2010/main" val="2575994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solidFill>
                  <a:srgbClr val="000000"/>
                </a:solidFill>
              </a:rPr>
              <a:t>Projekto veiklos</a:t>
            </a:r>
            <a:endParaRPr lang="lt-LT" dirty="0"/>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23528" y="1412776"/>
            <a:ext cx="3702843" cy="4937125"/>
          </a:xfrm>
        </p:spPr>
      </p:pic>
      <p:sp>
        <p:nvSpPr>
          <p:cNvPr id="3" name="TextBox 2"/>
          <p:cNvSpPr txBox="1"/>
          <p:nvPr/>
        </p:nvSpPr>
        <p:spPr>
          <a:xfrm>
            <a:off x="4211960" y="1484784"/>
            <a:ext cx="4536504" cy="4832092"/>
          </a:xfrm>
          <a:prstGeom prst="rect">
            <a:avLst/>
          </a:prstGeom>
          <a:noFill/>
        </p:spPr>
        <p:txBody>
          <a:bodyPr wrap="square" rtlCol="0">
            <a:spAutoFit/>
          </a:bodyPr>
          <a:lstStyle/>
          <a:p>
            <a:r>
              <a:rPr lang="lt-LT" sz="2200" spc="30" dirty="0">
                <a:solidFill>
                  <a:srgbClr val="000000"/>
                </a:solidFill>
                <a:cs typeface="Tahoma" pitchFamily="34" charset="0"/>
              </a:rPr>
              <a:t>Pabuvojo Nasrėnuose – Motiejaus Valančiaus gimtinėje, kur senoje, dar mažojo Motiejuko laikai stovėjusioje klėtyje, apžiūrėjo žemaitiškus buities daiktus – gal šios žinios pravers statant lėlių spektaklį apie žemaituką Palangos Juzę? Visi labai atidžiai klausėsi gražios žemaitiškos tarmės, kuria kalbėjo su muziejaus eksponatais supažindinęs ir apie rašytoją visokių įdomių dalykų papasakojęs muziejaus direktorius Algirdas </a:t>
            </a:r>
            <a:r>
              <a:rPr lang="lt-LT" sz="2200" spc="30" dirty="0" smtClean="0">
                <a:solidFill>
                  <a:srgbClr val="000000"/>
                </a:solidFill>
                <a:cs typeface="Tahoma" pitchFamily="34" charset="0"/>
              </a:rPr>
              <a:t>Čėsna.</a:t>
            </a:r>
            <a:endParaRPr lang="lt-LT" dirty="0"/>
          </a:p>
        </p:txBody>
      </p:sp>
    </p:spTree>
    <p:extLst>
      <p:ext uri="{BB962C8B-B14F-4D97-AF65-F5344CB8AC3E}">
        <p14:creationId xmlns:p14="http://schemas.microsoft.com/office/powerpoint/2010/main" val="33140759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4003" y="0"/>
            <a:ext cx="9168003" cy="6876002"/>
          </a:xfrm>
        </p:spPr>
      </p:pic>
    </p:spTree>
    <p:extLst>
      <p:ext uri="{BB962C8B-B14F-4D97-AF65-F5344CB8AC3E}">
        <p14:creationId xmlns:p14="http://schemas.microsoft.com/office/powerpoint/2010/main" val="3630318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8904016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1"/>
            <a:ext cx="9143999" cy="6858000"/>
          </a:xfrm>
        </p:spPr>
      </p:pic>
    </p:spTree>
    <p:extLst>
      <p:ext uri="{BB962C8B-B14F-4D97-AF65-F5344CB8AC3E}">
        <p14:creationId xmlns:p14="http://schemas.microsoft.com/office/powerpoint/2010/main" val="41469262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Turinio vietos rezervavimo ženklas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47" y="0"/>
            <a:ext cx="9144000" cy="6858000"/>
          </a:xfrm>
        </p:spPr>
      </p:pic>
    </p:spTree>
    <p:extLst>
      <p:ext uri="{BB962C8B-B14F-4D97-AF65-F5344CB8AC3E}">
        <p14:creationId xmlns:p14="http://schemas.microsoft.com/office/powerpoint/2010/main" val="1301395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solidFill>
                  <a:srgbClr val="000000"/>
                </a:solidFill>
              </a:rPr>
              <a:t>Projekto veiklos</a:t>
            </a:r>
            <a:endParaRPr lang="lt-LT" dirty="0"/>
          </a:p>
        </p:txBody>
      </p:sp>
      <p:sp>
        <p:nvSpPr>
          <p:cNvPr id="3" name="Turinio vietos rezervavimo ženklas 2"/>
          <p:cNvSpPr>
            <a:spLocks noGrp="1"/>
          </p:cNvSpPr>
          <p:nvPr>
            <p:ph sz="quarter" idx="13"/>
          </p:nvPr>
        </p:nvSpPr>
        <p:spPr/>
        <p:txBody>
          <a:bodyPr/>
          <a:lstStyle/>
          <a:p>
            <a:endParaRPr lang="lt-LT" dirty="0"/>
          </a:p>
        </p:txBody>
      </p:sp>
      <p:pic>
        <p:nvPicPr>
          <p:cNvPr id="9218" name="Picture 2" descr="C:\Users\daliab.PRIENUBIBLIOTEK\Pictures\2013-06-27\14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380" t="-5765" r="-2092" b="9412"/>
          <a:stretch/>
        </p:blipFill>
        <p:spPr bwMode="auto">
          <a:xfrm>
            <a:off x="395535" y="980728"/>
            <a:ext cx="3572397" cy="56166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097640" y="2050122"/>
            <a:ext cx="4752528" cy="3477875"/>
          </a:xfrm>
          <a:prstGeom prst="rect">
            <a:avLst/>
          </a:prstGeom>
          <a:noFill/>
        </p:spPr>
        <p:txBody>
          <a:bodyPr wrap="square" rtlCol="0">
            <a:spAutoFit/>
          </a:bodyPr>
          <a:lstStyle/>
          <a:p>
            <a:r>
              <a:rPr lang="lt-LT" sz="2200" spc="30" dirty="0">
                <a:solidFill>
                  <a:srgbClr val="000000"/>
                </a:solidFill>
                <a:cs typeface="Tahoma" pitchFamily="34" charset="0"/>
              </a:rPr>
              <a:t>Aplankė vaikai ir Palangą, kur pažiūrėti jūros Palangos Juzė buvo nuvežęs savo žmoną Domicę, ir ne vienam, pirmą kartą atėjusiam prie jūros, prisiminė Domicės ištarti žodžiai: „Oi Viešpatie Dieve, kaip tu didis esi, kurs tokius vandenis sutvėrei! Gerai tai sakote: „Palanga – pasaulio pabanga“, kurios aš amžiui savo netariaus regėsianti.“</a:t>
            </a:r>
            <a:endParaRPr lang="lt-LT" dirty="0"/>
          </a:p>
        </p:txBody>
      </p:sp>
    </p:spTree>
    <p:extLst>
      <p:ext uri="{BB962C8B-B14F-4D97-AF65-F5344CB8AC3E}">
        <p14:creationId xmlns:p14="http://schemas.microsoft.com/office/powerpoint/2010/main" val="41068447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solidFill>
                  <a:srgbClr val="000000"/>
                </a:solidFill>
              </a:rPr>
              <a:t>Projekto veiklos</a:t>
            </a:r>
            <a:endParaRPr lang="lt-LT" dirty="0"/>
          </a:p>
        </p:txBody>
      </p:sp>
      <p:sp>
        <p:nvSpPr>
          <p:cNvPr id="3" name="Turinio vietos rezervavimo ženklas 2"/>
          <p:cNvSpPr>
            <a:spLocks noGrp="1"/>
          </p:cNvSpPr>
          <p:nvPr>
            <p:ph sz="quarter" idx="13"/>
          </p:nvPr>
        </p:nvSpPr>
        <p:spPr/>
        <p:txBody>
          <a:bodyPr/>
          <a:lstStyle/>
          <a:p>
            <a:r>
              <a:rPr lang="lt-LT" dirty="0" smtClean="0"/>
              <a:t>Rugsėjį vaikai vėl susirinko bibliotekoje....</a:t>
            </a:r>
          </a:p>
          <a:p>
            <a:endParaRPr lang="lt-LT" dirty="0"/>
          </a:p>
        </p:txBody>
      </p:sp>
      <p:pic>
        <p:nvPicPr>
          <p:cNvPr id="4098" name="Picture 2" descr="C:\Users\Dalia\Desktop\126_0601\IMGP0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1988840"/>
            <a:ext cx="5292080" cy="3969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3288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endParaRPr lang="lt-LT"/>
          </a:p>
        </p:txBody>
      </p:sp>
      <p:pic>
        <p:nvPicPr>
          <p:cNvPr id="8194" name="Picture 2" descr="C:\Users\Dalia\Desktop\2013-11-14 Projekto Draugauk\SL3754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116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59499" y="44624"/>
            <a:ext cx="9084501" cy="6813376"/>
          </a:xfrm>
        </p:spPr>
      </p:pic>
    </p:spTree>
    <p:extLst>
      <p:ext uri="{BB962C8B-B14F-4D97-AF65-F5344CB8AC3E}">
        <p14:creationId xmlns:p14="http://schemas.microsoft.com/office/powerpoint/2010/main" val="3573377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rotWithShape="1">
          <a:blip r:embed="rId2" cstate="print">
            <a:extLst>
              <a:ext uri="{28A0092B-C50C-407E-A947-70E740481C1C}">
                <a14:useLocalDpi xmlns:a14="http://schemas.microsoft.com/office/drawing/2010/main" val="0"/>
              </a:ext>
            </a:extLst>
          </a:blip>
          <a:srcRect l="13654" t="16430" r="-3406" b="-4756"/>
          <a:stretch/>
        </p:blipFill>
        <p:spPr>
          <a:xfrm>
            <a:off x="0" y="0"/>
            <a:ext cx="9411628" cy="7199995"/>
          </a:xfrm>
        </p:spPr>
      </p:pic>
    </p:spTree>
    <p:extLst>
      <p:ext uri="{BB962C8B-B14F-4D97-AF65-F5344CB8AC3E}">
        <p14:creationId xmlns:p14="http://schemas.microsoft.com/office/powerpoint/2010/main" val="5515149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4624" y="18468"/>
            <a:ext cx="9119375" cy="6839532"/>
          </a:xfrm>
        </p:spPr>
      </p:pic>
    </p:spTree>
    <p:extLst>
      <p:ext uri="{BB962C8B-B14F-4D97-AF65-F5344CB8AC3E}">
        <p14:creationId xmlns:p14="http://schemas.microsoft.com/office/powerpoint/2010/main" val="34815113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664305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46" y="-1"/>
            <a:ext cx="9143553" cy="6857665"/>
          </a:xfrm>
        </p:spPr>
      </p:pic>
    </p:spTree>
    <p:extLst>
      <p:ext uri="{BB962C8B-B14F-4D97-AF65-F5344CB8AC3E}">
        <p14:creationId xmlns:p14="http://schemas.microsoft.com/office/powerpoint/2010/main" val="10126412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0" y="1"/>
            <a:ext cx="9144000" cy="6858000"/>
          </a:xfrm>
        </p:spPr>
      </p:pic>
    </p:spTree>
    <p:extLst>
      <p:ext uri="{BB962C8B-B14F-4D97-AF65-F5344CB8AC3E}">
        <p14:creationId xmlns:p14="http://schemas.microsoft.com/office/powerpoint/2010/main" val="30679330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sz="quarter" idx="13"/>
          </p:nvPr>
        </p:nvSpPr>
        <p:spPr/>
        <p:txBody>
          <a:bodyPr>
            <a:normAutofit/>
          </a:bodyPr>
          <a:lstStyle/>
          <a:p>
            <a:r>
              <a:rPr lang="lt-LT" sz="3600" dirty="0" smtClean="0"/>
              <a:t>Šiandien .......</a:t>
            </a:r>
            <a:endParaRPr lang="lt-LT" sz="3600" dirty="0"/>
          </a:p>
        </p:txBody>
      </p:sp>
      <p:pic>
        <p:nvPicPr>
          <p:cNvPr id="10242" name="Picture 2" descr="C:\Users\Dalia\Desktop\2013-11-14 Projekto Draugauk\SL3754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07704" y="2852936"/>
            <a:ext cx="5688632" cy="2062103"/>
          </a:xfrm>
          <a:prstGeom prst="rect">
            <a:avLst/>
          </a:prstGeom>
          <a:noFill/>
        </p:spPr>
        <p:txBody>
          <a:bodyPr wrap="square" rtlCol="0">
            <a:spAutoFit/>
          </a:bodyPr>
          <a:lstStyle/>
          <a:p>
            <a:r>
              <a:rPr lang="lt-LT" sz="3200" dirty="0" smtClean="0"/>
              <a:t>Šiandien ...</a:t>
            </a:r>
          </a:p>
          <a:p>
            <a:endParaRPr lang="lt-LT" sz="3200" dirty="0"/>
          </a:p>
          <a:p>
            <a:r>
              <a:rPr lang="lt-LT" sz="3200" dirty="0" smtClean="0"/>
              <a:t>           Kviečiame visus į draugų ratą ...</a:t>
            </a:r>
          </a:p>
        </p:txBody>
      </p:sp>
    </p:spTree>
    <p:extLst>
      <p:ext uri="{BB962C8B-B14F-4D97-AF65-F5344CB8AC3E}">
        <p14:creationId xmlns:p14="http://schemas.microsoft.com/office/powerpoint/2010/main" val="22126931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Pustonia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emplate>
  <TotalTime>259</TotalTime>
  <Words>555</Words>
  <Application>Microsoft Office PowerPoint</Application>
  <PresentationFormat>On-screen Show (4:3)</PresentationFormat>
  <Paragraphs>43</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Soho</vt:lpstr>
      <vt:lpstr>PowerPoint Presentation</vt:lpstr>
      <vt:lpstr>Projekto tikslai ir uždaviniai </vt:lpstr>
      <vt:lpstr>PowerPoint Presentation</vt:lpstr>
      <vt:lpstr>Projekto veiklos </vt:lpstr>
      <vt:lpstr>Projekto veiklos </vt:lpstr>
      <vt:lpstr>Projekto veiklos</vt:lpstr>
      <vt:lpstr>PowerPoint Presentation</vt:lpstr>
      <vt:lpstr>PowerPoint Presentation</vt:lpstr>
      <vt:lpstr>Projekto veiklos </vt:lpstr>
      <vt:lpstr>PowerPoint Presentation</vt:lpstr>
      <vt:lpstr>PowerPoint Presentation</vt:lpstr>
      <vt:lpstr>PowerPoint Presentation</vt:lpstr>
      <vt:lpstr>PowerPoint Presentation</vt:lpstr>
      <vt:lpstr>PowerPoint Presentation</vt:lpstr>
      <vt:lpstr>Projekto veiklos</vt:lpstr>
      <vt:lpstr>Projekto veiklos</vt:lpstr>
      <vt:lpstr>PowerPoint Presentation</vt:lpstr>
      <vt:lpstr>PowerPoint Presentation</vt:lpstr>
      <vt:lpstr>PowerPoint Presentation</vt:lpstr>
      <vt:lpstr>PowerPoint Presentation</vt:lpstr>
      <vt:lpstr>Projekto veiklos</vt:lpstr>
      <vt:lpstr>PowerPoint Presentation</vt:lpstr>
      <vt:lpstr>PowerPoint Presentation</vt:lpstr>
      <vt:lpstr>PowerPoint Presentation</vt:lpstr>
      <vt:lpstr>PowerPoint Presentation</vt:lpstr>
      <vt:lpstr>Projekto veiklos</vt:lpstr>
      <vt:lpstr>Projekto veiklos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Draugų ratas  kiTOKS:  pažink–priimk–dalinkis“</dc:title>
  <dc:creator>Dalia Bredelienė</dc:creator>
  <cp:lastModifiedBy>Dalia</cp:lastModifiedBy>
  <cp:revision>16</cp:revision>
  <dcterms:created xsi:type="dcterms:W3CDTF">2013-11-19T09:52:09Z</dcterms:created>
  <dcterms:modified xsi:type="dcterms:W3CDTF">2013-11-19T20:48:58Z</dcterms:modified>
</cp:coreProperties>
</file>